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3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A7D7C-4AB4-4B24-974E-1108306CEF0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A468-59D1-4794-803C-43977633B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0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AAF9-7EB4-4FB9-8256-D3D9F740B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0FC45-73A7-4FCB-9474-020AB759F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6343-7AE8-4A60-AD31-E00A402B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648C9-1CAC-43D8-AC52-27D54625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12E98-A3CF-48D2-B3A4-8A116E14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7B78-AD5E-4C9F-8BAA-F9C52451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F2E21-AD70-4F93-BF93-11424BE93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2EE1A-A424-49EB-B57E-42234834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59C70-06BA-4095-B6A3-BD626E78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2A7F-494D-4C0E-A52D-890B3E3F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1E9F5-DAA8-446E-B72A-EAA27CD25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1DAF-C071-4AE6-B491-FE56506C1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5098E-549F-4009-9399-E3D9113C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63E64-5604-4AF3-ACEF-310E66B6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7BA86-EEDC-4BAF-9837-248D42CE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DC96-00A9-436D-8129-39D2E691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33FF-4643-4599-9457-EF78E29B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5CC36-BA2C-4C58-BA79-7888372F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B8913-5E16-4709-8629-5786EEA8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7CE41-A2FA-4908-A586-0CD09CEA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34C1-53D6-44D7-8C23-05491964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2301-24D1-4891-93CB-F8D6BC1A7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37026-C254-41E7-9A3B-903E88FB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1262-B2D3-49C6-B8EA-D8B61448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6CC75-FC58-4FE5-83C5-57583454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2339-4D66-445D-9FE7-EE609C1B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3653-A269-44C9-BBE5-44782EBF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65107-C6CD-4F0A-9C07-A1C2C420C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D04-48B0-4D19-B0EE-0ED36F67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10A85-C929-4A65-99BE-570AF8AB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AFCEE-038C-412C-A0A5-56C6C08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4A55-3770-4977-B7FA-F8774F42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FD19D-1B3A-41F0-B0E3-CFD8A624B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052E4-AE39-4144-BD58-033FC211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D6B59-5523-442C-ADD7-C8F6A9A74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36DD2-9472-4252-9522-66577D286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3382E-F418-4238-8C7D-D534792B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894C3-14E6-4628-B7D1-16E9CB72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CAE58-57AB-4E82-A0D4-604A617C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C01-AB54-4A10-92E0-A7440F19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84978-AD18-41FD-BAB5-344820BF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3D450-8C6D-417B-9CBC-3D29EC86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2CE51-5756-441B-A773-CFD2221E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7DBF6-67F3-422A-94F5-07FC3754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84FEF-D646-4FB3-8C53-002FFE5E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B1EC8-3C50-4ECB-B679-8E9303A6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6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AA31-3435-4929-93B4-F6CBB9A1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F62A-04EA-4FC6-ADA3-A7E4BB6CB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D3FB3-FCC4-4A3E-87EA-C07F6C6B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38FE3-8F0F-4B2A-B188-ABA8A60C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0349A-FED5-46DD-A2CB-D8F30165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76CD-DE82-406B-8A19-0B713014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E5FE-36BA-49E7-B274-1AF4DE25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A02D7-CB8B-4494-A7A4-7BAFAB2FE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FF366-5625-4E55-976E-03C1D3048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F9BA5-DA5E-4DC6-BBC5-7A089A59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6CF54-2AFC-4936-BF56-F960EB32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2CA12-0697-4FEF-A530-4ABFE43C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C64A4-D64D-46EB-A1E5-93F6E7A4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BA2FB-EF13-403E-BDF3-2E8D99A53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BBBDE-6C96-44D0-87A0-33D004422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7F5C-D23A-40C0-9A6D-01201F56DEF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430A-BE5F-4A0F-9016-A4CF64A05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B6263-A92C-4E0F-8884-B9925BB10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6348-8EC0-4F92-8564-6F4A565D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11">
            <a:extLst>
              <a:ext uri="{FF2B5EF4-FFF2-40B4-BE49-F238E27FC236}">
                <a16:creationId xmlns:a16="http://schemas.microsoft.com/office/drawing/2014/main" id="{D3FEB264-D8B5-4C02-A7E3-472CE2F5B43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64554" y="920066"/>
            <a:ext cx="2735943" cy="4797540"/>
            <a:chOff x="364554" y="813736"/>
            <a:chExt cx="2735943" cy="4797540"/>
          </a:xfrm>
        </p:grpSpPr>
        <p:pic>
          <p:nvPicPr>
            <p:cNvPr id="3" name="图片 11" descr="图片包含 餐桌, 室内, 事情&#10;&#10;已生成高可信度的说明">
              <a:extLst>
                <a:ext uri="{FF2B5EF4-FFF2-40B4-BE49-F238E27FC236}">
                  <a16:creationId xmlns:a16="http://schemas.microsoft.com/office/drawing/2014/main" id="{C28A9D4E-E8A9-41B5-B938-8B342DE77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99"/>
            <a:stretch/>
          </p:blipFill>
          <p:spPr>
            <a:xfrm>
              <a:off x="414355" y="2824919"/>
              <a:ext cx="2613371" cy="2786357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FB33CF89-3BF3-4468-92E2-E02949B5D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54" y="813736"/>
              <a:ext cx="2735943" cy="2735943"/>
            </a:xfrm>
            <a:prstGeom prst="rect">
              <a:avLst/>
            </a:prstGeom>
          </p:spPr>
        </p:pic>
      </p:grpSp>
      <p:grpSp>
        <p:nvGrpSpPr>
          <p:cNvPr id="5" name="PA_组合 12">
            <a:extLst>
              <a:ext uri="{FF2B5EF4-FFF2-40B4-BE49-F238E27FC236}">
                <a16:creationId xmlns:a16="http://schemas.microsoft.com/office/drawing/2014/main" id="{1F4F7AD4-271C-4759-B49F-05F471F4950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622484" y="920066"/>
            <a:ext cx="2901812" cy="4865967"/>
            <a:chOff x="9622484" y="813736"/>
            <a:chExt cx="2901812" cy="4865967"/>
          </a:xfrm>
        </p:grpSpPr>
        <p:pic>
          <p:nvPicPr>
            <p:cNvPr id="6" name="图片 14" descr="图片包含 餐桌, 室内, 事情&#10;&#10;已生成高可信度的说明">
              <a:extLst>
                <a:ext uri="{FF2B5EF4-FFF2-40B4-BE49-F238E27FC236}">
                  <a16:creationId xmlns:a16="http://schemas.microsoft.com/office/drawing/2014/main" id="{ADA1B719-90DF-4E7C-B601-3273185DE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7" t="-4606" r="-3338" b="-306"/>
            <a:stretch/>
          </p:blipFill>
          <p:spPr>
            <a:xfrm>
              <a:off x="9622484" y="2756490"/>
              <a:ext cx="2613371" cy="2923213"/>
            </a:xfrm>
            <a:prstGeom prst="rect">
              <a:avLst/>
            </a:prstGeom>
          </p:spPr>
        </p:pic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87366F6E-4C0D-4530-85DC-165603CC8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353" y="813736"/>
              <a:ext cx="2735943" cy="2735943"/>
            </a:xfrm>
            <a:prstGeom prst="rect">
              <a:avLst/>
            </a:prstGeom>
          </p:spPr>
        </p:pic>
      </p:grpSp>
      <p:pic>
        <p:nvPicPr>
          <p:cNvPr id="8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804C97E9-EB34-4C0D-B0B1-3628C1C6E6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66" y="-248824"/>
            <a:ext cx="7291468" cy="7186146"/>
          </a:xfrm>
          <a:prstGeom prst="rect">
            <a:avLst/>
          </a:prstGeom>
        </p:spPr>
      </p:pic>
      <p:sp>
        <p:nvSpPr>
          <p:cNvPr id="9" name="PA_文本框 3">
            <a:extLst>
              <a:ext uri="{FF2B5EF4-FFF2-40B4-BE49-F238E27FC236}">
                <a16:creationId xmlns:a16="http://schemas.microsoft.com/office/drawing/2014/main" id="{F4686867-1B49-4236-B80E-7F37CB6032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28340" y="3228234"/>
            <a:ext cx="644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 CHUYỆN</a:t>
            </a:r>
            <a:endParaRPr lang="zh-CN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2C6C0ED7-5B5F-4E22-BF6C-E18A3A2144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15" y="737276"/>
            <a:ext cx="5857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CD21227-CC8B-4DCE-B3AC-EFF92C87E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564" y="338987"/>
            <a:ext cx="4623431" cy="6858000"/>
          </a:xfrm>
          <a:prstGeom prst="rect">
            <a:avLst/>
          </a:prstGeom>
        </p:spPr>
      </p:pic>
      <p:grpSp>
        <p:nvGrpSpPr>
          <p:cNvPr id="3" name="PA_组合 3">
            <a:extLst>
              <a:ext uri="{FF2B5EF4-FFF2-40B4-BE49-F238E27FC236}">
                <a16:creationId xmlns:a16="http://schemas.microsoft.com/office/drawing/2014/main" id="{352C151B-A61E-4E9E-B856-AE35587DBD2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860233" y="98126"/>
            <a:ext cx="3214687" cy="2071525"/>
            <a:chOff x="5408505" y="-250666"/>
            <a:chExt cx="3214687" cy="2071525"/>
          </a:xfrm>
        </p:grpSpPr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21CB6A18-2755-4368-B63C-F45157B3B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505" y="-250666"/>
              <a:ext cx="3214687" cy="2071525"/>
            </a:xfrm>
            <a:prstGeom prst="rect">
              <a:avLst/>
            </a:prstGeom>
          </p:spPr>
        </p:pic>
        <p:sp>
          <p:nvSpPr>
            <p:cNvPr id="5" name="文本框 13">
              <a:extLst>
                <a:ext uri="{FF2B5EF4-FFF2-40B4-BE49-F238E27FC236}">
                  <a16:creationId xmlns:a16="http://schemas.microsoft.com/office/drawing/2014/main" id="{1B056F88-A90B-42F7-B399-C47503B2D5FC}"/>
                </a:ext>
              </a:extLst>
            </p:cNvPr>
            <p:cNvSpPr txBox="1"/>
            <p:nvPr/>
          </p:nvSpPr>
          <p:spPr>
            <a:xfrm>
              <a:off x="6065866" y="433487"/>
              <a:ext cx="1917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24">
            <a:extLst>
              <a:ext uri="{FF2B5EF4-FFF2-40B4-BE49-F238E27FC236}">
                <a16:creationId xmlns:a16="http://schemas.microsoft.com/office/drawing/2014/main" id="{AEED948F-8602-4F7E-AA3B-7D54B62236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5227" r="66872" b="47674"/>
          <a:stretch/>
        </p:blipFill>
        <p:spPr>
          <a:xfrm>
            <a:off x="3573904" y="2278500"/>
            <a:ext cx="1300893" cy="1386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270183-CAA5-4D98-BB51-0A405C4F7429}"/>
              </a:ext>
            </a:extLst>
          </p:cNvPr>
          <p:cNvSpPr txBox="1"/>
          <p:nvPr/>
        </p:nvSpPr>
        <p:spPr>
          <a:xfrm>
            <a:off x="4993946" y="2196704"/>
            <a:ext cx="7007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nói về nhân vật mà em thích. Vì sao em thích nhân vật đó.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90DB5-0F9B-4028-82E1-05095F34AC02}"/>
              </a:ext>
            </a:extLst>
          </p:cNvPr>
          <p:cNvSpPr txBox="1"/>
          <p:nvPr/>
        </p:nvSpPr>
        <p:spPr>
          <a:xfrm>
            <a:off x="5208298" y="4203380"/>
            <a:ext cx="614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nói về nội dung gì?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8">
            <a:extLst>
              <a:ext uri="{FF2B5EF4-FFF2-40B4-BE49-F238E27FC236}">
                <a16:creationId xmlns:a16="http://schemas.microsoft.com/office/drawing/2014/main" id="{AAE53889-859B-4B22-9618-8488F634FD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3192" r="34347" b="51744"/>
          <a:stretch/>
        </p:blipFill>
        <p:spPr>
          <a:xfrm>
            <a:off x="3874797" y="3876568"/>
            <a:ext cx="1333501" cy="1299953"/>
          </a:xfrm>
          <a:prstGeom prst="rect">
            <a:avLst/>
          </a:prstGeom>
        </p:spPr>
      </p:pic>
      <p:pic>
        <p:nvPicPr>
          <p:cNvPr id="16" name="图片 40964" descr="1-40">
            <a:extLst>
              <a:ext uri="{FF2B5EF4-FFF2-40B4-BE49-F238E27FC236}">
                <a16:creationId xmlns:a16="http://schemas.microsoft.com/office/drawing/2014/main" id="{48D3A46B-616B-42FF-AA27-42422AADA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266" y="4772462"/>
            <a:ext cx="2896233" cy="213082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558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B0B4E0C9-AB52-4A66-ABF0-B67A8B7179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-280556"/>
            <a:ext cx="8645236" cy="7419109"/>
          </a:xfrm>
          <a:prstGeom prst="rect">
            <a:avLst/>
          </a:prstGeom>
        </p:spPr>
      </p:pic>
      <p:pic>
        <p:nvPicPr>
          <p:cNvPr id="3" name="PA_图片 4">
            <a:extLst>
              <a:ext uri="{FF2B5EF4-FFF2-40B4-BE49-F238E27FC236}">
                <a16:creationId xmlns:a16="http://schemas.microsoft.com/office/drawing/2014/main" id="{6BE6CCE4-8EB0-49FC-91B9-E6E9AB311A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3229630"/>
            <a:ext cx="3999197" cy="3999197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F7F75E04-C1E0-4AA6-9DEF-9BA0D16253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" y="3719946"/>
            <a:ext cx="3026531" cy="2754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7EFD4-3246-417B-BE93-80ACC08F5908}"/>
              </a:ext>
            </a:extLst>
          </p:cNvPr>
          <p:cNvSpPr txBox="1"/>
          <p:nvPr/>
        </p:nvSpPr>
        <p:spPr>
          <a:xfrm>
            <a:off x="4923095" y="769614"/>
            <a:ext cx="3172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0A8CA-A06A-4E0E-AB66-604CF0F3C167}"/>
              </a:ext>
            </a:extLst>
          </p:cNvPr>
          <p:cNvSpPr txBox="1"/>
          <p:nvPr/>
        </p:nvSpPr>
        <p:spPr>
          <a:xfrm flipH="1">
            <a:off x="3757639" y="2710763"/>
            <a:ext cx="5112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việc ông mang những quả đào về, 3 người cháu đã có những việc làm đúng đáng để ông khen ngợi.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8FAF2A2D-AC29-498F-AC77-68B522121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779861FA-0B2D-40B1-AD35-EBCD4E5FE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AC2AAC16-6E94-4A25-9772-69FBFC53D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5" y="-451092"/>
            <a:ext cx="4081272" cy="4081272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480FF21A-5688-4B7E-8E9A-DE7A9D9AE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40" y="969264"/>
            <a:ext cx="6845822" cy="6041148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EA231BDE-3BCD-4260-88F0-CBFF70E4F8BF}"/>
              </a:ext>
            </a:extLst>
          </p:cNvPr>
          <p:cNvSpPr txBox="1"/>
          <p:nvPr/>
        </p:nvSpPr>
        <p:spPr>
          <a:xfrm rot="21332577">
            <a:off x="2641600" y="3768013"/>
            <a:ext cx="69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BYE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2A123AB4-6422-4732-A5B2-F060943D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id="{F275E96D-16BB-45B3-B3D2-F9AC733EE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1996" descr="14">
            <a:extLst>
              <a:ext uri="{FF2B5EF4-FFF2-40B4-BE49-F238E27FC236}">
                <a16:creationId xmlns:a16="http://schemas.microsoft.com/office/drawing/2014/main" id="{21609AD0-3C13-481C-BEEF-497E7A54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73" y="0"/>
            <a:ext cx="9571851" cy="20442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824BEB-9930-4C6B-B47A-72742CE8FEBA}"/>
              </a:ext>
            </a:extLst>
          </p:cNvPr>
          <p:cNvSpPr/>
          <p:nvPr/>
        </p:nvSpPr>
        <p:spPr>
          <a:xfrm>
            <a:off x="2399857" y="976402"/>
            <a:ext cx="8241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 tranh nói 1-2 câu về nội dung từng bức tranh.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3AFD9-A529-4150-BF18-EF9E482960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74" y="2044259"/>
            <a:ext cx="9571850" cy="4813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AD6E6-BF1F-4856-87F9-A84F798248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03" y="0"/>
            <a:ext cx="92778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41995" descr="13">
            <a:extLst>
              <a:ext uri="{FF2B5EF4-FFF2-40B4-BE49-F238E27FC236}">
                <a16:creationId xmlns:a16="http://schemas.microsoft.com/office/drawing/2014/main" id="{E1742CD8-6323-4E67-977C-CF329D1A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517" y="-702856"/>
            <a:ext cx="4432154" cy="3358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7B423-338C-48E6-AB41-85730B7FC372}"/>
              </a:ext>
            </a:extLst>
          </p:cNvPr>
          <p:cNvSpPr txBox="1"/>
          <p:nvPr/>
        </p:nvSpPr>
        <p:spPr>
          <a:xfrm>
            <a:off x="9549214" y="976401"/>
            <a:ext cx="3331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10101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101" descr="13">
            <a:extLst>
              <a:ext uri="{FF2B5EF4-FFF2-40B4-BE49-F238E27FC236}">
                <a16:creationId xmlns:a16="http://schemas.microsoft.com/office/drawing/2014/main" id="{5596B7C0-6890-4CEE-B666-35E6E0E4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96" y="-300891"/>
            <a:ext cx="6389648" cy="1628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C20436-8808-4C58-8539-921638FA56CE}"/>
              </a:ext>
            </a:extLst>
          </p:cNvPr>
          <p:cNvSpPr txBox="1"/>
          <p:nvPr/>
        </p:nvSpPr>
        <p:spPr>
          <a:xfrm>
            <a:off x="4394006" y="171220"/>
            <a:ext cx="441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1749" descr="1-19">
            <a:extLst>
              <a:ext uri="{FF2B5EF4-FFF2-40B4-BE49-F238E27FC236}">
                <a16:creationId xmlns:a16="http://schemas.microsoft.com/office/drawing/2014/main" id="{489A9A17-328C-40B7-92B7-C3BCDFCA9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11" y="5573099"/>
            <a:ext cx="9300117" cy="1301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0DA4E-7EFF-4670-9A76-56AC927479FE}"/>
              </a:ext>
            </a:extLst>
          </p:cNvPr>
          <p:cNvSpPr txBox="1"/>
          <p:nvPr/>
        </p:nvSpPr>
        <p:spPr>
          <a:xfrm>
            <a:off x="2065003" y="5657671"/>
            <a:ext cx="8430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mang về bốn quả đào. Ông chia cho bà và ba cháu nhỏ.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2E989-0BDB-4FA4-805B-B2F3CDD77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89" y="1002217"/>
            <a:ext cx="7365760" cy="47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01" descr="13">
            <a:extLst>
              <a:ext uri="{FF2B5EF4-FFF2-40B4-BE49-F238E27FC236}">
                <a16:creationId xmlns:a16="http://schemas.microsoft.com/office/drawing/2014/main" id="{27F0418E-B15F-4186-A6EA-D52CC8A7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38" y="-122662"/>
            <a:ext cx="6389648" cy="1628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16FD0-BCD8-476F-911F-4E20ADB1DB92}"/>
              </a:ext>
            </a:extLst>
          </p:cNvPr>
          <p:cNvSpPr txBox="1"/>
          <p:nvPr/>
        </p:nvSpPr>
        <p:spPr>
          <a:xfrm>
            <a:off x="4293548" y="349449"/>
            <a:ext cx="441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1749" descr="1-19">
            <a:extLst>
              <a:ext uri="{FF2B5EF4-FFF2-40B4-BE49-F238E27FC236}">
                <a16:creationId xmlns:a16="http://schemas.microsoft.com/office/drawing/2014/main" id="{AA514300-ADF9-44EB-A353-FEF1B190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20" y="5550234"/>
            <a:ext cx="9578897" cy="1301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6E0B9-00B8-4879-814E-7138A8A7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86" y="1136460"/>
            <a:ext cx="8280794" cy="4547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E1AEAE-2BB2-40B5-8D14-3911E43B633A}"/>
              </a:ext>
            </a:extLst>
          </p:cNvPr>
          <p:cNvSpPr txBox="1"/>
          <p:nvPr/>
        </p:nvSpPr>
        <p:spPr>
          <a:xfrm>
            <a:off x="1739591" y="5684195"/>
            <a:ext cx="9110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Cậu bé Xuân nghĩ sẽ đem hạt đào đi trồng. Ông động viên Xuân và nói “Cháu sẽ làm vườn giỏi”.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01" descr="13">
            <a:extLst>
              <a:ext uri="{FF2B5EF4-FFF2-40B4-BE49-F238E27FC236}">
                <a16:creationId xmlns:a16="http://schemas.microsoft.com/office/drawing/2014/main" id="{27F0418E-B15F-4186-A6EA-D52CC8A7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79" y="-222852"/>
            <a:ext cx="6389648" cy="1628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16FD0-BCD8-476F-911F-4E20ADB1DB92}"/>
              </a:ext>
            </a:extLst>
          </p:cNvPr>
          <p:cNvSpPr txBox="1"/>
          <p:nvPr/>
        </p:nvSpPr>
        <p:spPr>
          <a:xfrm>
            <a:off x="4003289" y="249259"/>
            <a:ext cx="441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1749" descr="1-19">
            <a:extLst>
              <a:ext uri="{FF2B5EF4-FFF2-40B4-BE49-F238E27FC236}">
                <a16:creationId xmlns:a16="http://schemas.microsoft.com/office/drawing/2014/main" id="{AA514300-ADF9-44EB-A353-FEF1B190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20" y="5411684"/>
            <a:ext cx="9300117" cy="1301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DFC96-24BE-43D6-B64B-72A5A5383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73" y="1022349"/>
            <a:ext cx="7715871" cy="4405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41C70A-8AFC-47D2-B01B-A4E2485F87D1}"/>
              </a:ext>
            </a:extLst>
          </p:cNvPr>
          <p:cNvSpPr txBox="1"/>
          <p:nvPr/>
        </p:nvSpPr>
        <p:spPr>
          <a:xfrm>
            <a:off x="2046249" y="5531523"/>
            <a:ext cx="8307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gái ăn xong bỏ hạt và thùng rác. Ông khen bạn nhỏ “Ồ, cháu biết bào vệ môi trường đấy”.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01" descr="13">
            <a:extLst>
              <a:ext uri="{FF2B5EF4-FFF2-40B4-BE49-F238E27FC236}">
                <a16:creationId xmlns:a16="http://schemas.microsoft.com/office/drawing/2014/main" id="{27F0418E-B15F-4186-A6EA-D52CC8A7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87" y="-263011"/>
            <a:ext cx="6389648" cy="1628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16FD0-BCD8-476F-911F-4E20ADB1DB92}"/>
              </a:ext>
            </a:extLst>
          </p:cNvPr>
          <p:cNvSpPr txBox="1"/>
          <p:nvPr/>
        </p:nvSpPr>
        <p:spPr>
          <a:xfrm>
            <a:off x="4213897" y="209100"/>
            <a:ext cx="441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1749" descr="1-19">
            <a:extLst>
              <a:ext uri="{FF2B5EF4-FFF2-40B4-BE49-F238E27FC236}">
                <a16:creationId xmlns:a16="http://schemas.microsoft.com/office/drawing/2014/main" id="{AA514300-ADF9-44EB-A353-FEF1B190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20" y="5411684"/>
            <a:ext cx="9411629" cy="1301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8B8B5-2F2B-45BA-AE8A-311C0D9B3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2" y="1040097"/>
            <a:ext cx="8064788" cy="4500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1F94C4-55D2-44E9-AB3C-470FBD617EC3}"/>
              </a:ext>
            </a:extLst>
          </p:cNvPr>
          <p:cNvSpPr txBox="1"/>
          <p:nvPr/>
        </p:nvSpPr>
        <p:spPr>
          <a:xfrm>
            <a:off x="1824832" y="5540737"/>
            <a:ext cx="881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mang quả đào cho 1 người bạn bị ốm. Ông khen bạn nhỏ “Cháu có tấm lòng nhân hậu đấy”.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B0B4E0C9-AB52-4A66-ABF0-B67A8B7179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-280556"/>
            <a:ext cx="8645236" cy="7419109"/>
          </a:xfrm>
          <a:prstGeom prst="rect">
            <a:avLst/>
          </a:prstGeom>
        </p:spPr>
      </p:pic>
      <p:pic>
        <p:nvPicPr>
          <p:cNvPr id="3" name="PA_图片 4">
            <a:extLst>
              <a:ext uri="{FF2B5EF4-FFF2-40B4-BE49-F238E27FC236}">
                <a16:creationId xmlns:a16="http://schemas.microsoft.com/office/drawing/2014/main" id="{6BE6CCE4-8EB0-49FC-91B9-E6E9AB311A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3229630"/>
            <a:ext cx="3999197" cy="3999197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F7F75E04-C1E0-4AA6-9DEF-9BA0D16253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" y="3719946"/>
            <a:ext cx="3026531" cy="2754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7EFD4-3246-417B-BE93-80ACC08F5908}"/>
              </a:ext>
            </a:extLst>
          </p:cNvPr>
          <p:cNvSpPr txBox="1"/>
          <p:nvPr/>
        </p:nvSpPr>
        <p:spPr>
          <a:xfrm>
            <a:off x="4923095" y="769614"/>
            <a:ext cx="3172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0A8CA-A06A-4E0E-AB66-604CF0F3C167}"/>
              </a:ext>
            </a:extLst>
          </p:cNvPr>
          <p:cNvSpPr txBox="1"/>
          <p:nvPr/>
        </p:nvSpPr>
        <p:spPr>
          <a:xfrm flipH="1">
            <a:off x="3757639" y="2710763"/>
            <a:ext cx="5112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việc ông mang những quả đào về, 3 người cháu đã có những việc làm đúng đáng để ông khen ngợi.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037" descr="1-34">
            <a:extLst>
              <a:ext uri="{FF2B5EF4-FFF2-40B4-BE49-F238E27FC236}">
                <a16:creationId xmlns:a16="http://schemas.microsoft.com/office/drawing/2014/main" id="{8A333C5B-6A89-4641-A4B1-07B36DA13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6" y="3182114"/>
            <a:ext cx="3352881" cy="3551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4038" descr="1-33">
            <a:extLst>
              <a:ext uri="{FF2B5EF4-FFF2-40B4-BE49-F238E27FC236}">
                <a16:creationId xmlns:a16="http://schemas.microsoft.com/office/drawing/2014/main" id="{9DBCB2A5-CC8F-48E7-80AA-5D9B15EBD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3119">
            <a:off x="9239253" y="536805"/>
            <a:ext cx="2325463" cy="56841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4040" descr="11">
            <a:extLst>
              <a:ext uri="{FF2B5EF4-FFF2-40B4-BE49-F238E27FC236}">
                <a16:creationId xmlns:a16="http://schemas.microsoft.com/office/drawing/2014/main" id="{C64918CF-6043-40E5-A6E4-FA7E0BFAC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811" y="737385"/>
            <a:ext cx="6317115" cy="5383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1">
            <a:extLst>
              <a:ext uri="{FF2B5EF4-FFF2-40B4-BE49-F238E27FC236}">
                <a16:creationId xmlns:a16="http://schemas.microsoft.com/office/drawing/2014/main" id="{79ACE3F3-617F-4773-A18C-E38C2A02F3C0}"/>
              </a:ext>
            </a:extLst>
          </p:cNvPr>
          <p:cNvSpPr/>
          <p:nvPr/>
        </p:nvSpPr>
        <p:spPr>
          <a:xfrm>
            <a:off x="3639217" y="2691461"/>
            <a:ext cx="4568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THEO NHÓM 2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3797" descr="1-24">
            <a:extLst>
              <a:ext uri="{FF2B5EF4-FFF2-40B4-BE49-F238E27FC236}">
                <a16:creationId xmlns:a16="http://schemas.microsoft.com/office/drawing/2014/main" id="{3EBF8E7D-F4DA-41D0-98DE-4CAD9FF4A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66" y="21592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91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202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PC-Quang Bien</dc:creator>
  <cp:lastModifiedBy>PC-Quang Bien</cp:lastModifiedBy>
  <cp:revision>11</cp:revision>
  <dcterms:created xsi:type="dcterms:W3CDTF">2021-07-31T11:28:22Z</dcterms:created>
  <dcterms:modified xsi:type="dcterms:W3CDTF">2021-08-02T05:32:58Z</dcterms:modified>
</cp:coreProperties>
</file>